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4" r:id="rId1"/>
    <p:sldMasterId id="2147483648" r:id="rId2"/>
  </p:sldMasterIdLst>
  <p:notesMasterIdLst>
    <p:notesMasterId r:id="rId13"/>
  </p:notesMasterIdLst>
  <p:handoutMasterIdLst>
    <p:handoutMasterId r:id="rId14"/>
  </p:handoutMasterIdLst>
  <p:sldIdLst>
    <p:sldId id="667" r:id="rId3"/>
    <p:sldId id="670" r:id="rId4"/>
    <p:sldId id="671" r:id="rId5"/>
    <p:sldId id="669" r:id="rId6"/>
    <p:sldId id="673" r:id="rId7"/>
    <p:sldId id="675" r:id="rId8"/>
    <p:sldId id="676" r:id="rId9"/>
    <p:sldId id="677" r:id="rId10"/>
    <p:sldId id="678" r:id="rId11"/>
    <p:sldId id="679" r:id="rId1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6600"/>
    <a:srgbClr val="000066"/>
    <a:srgbClr val="000099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4976" autoAdjust="0"/>
    <p:restoredTop sz="87224" autoAdjust="0"/>
  </p:normalViewPr>
  <p:slideViewPr>
    <p:cSldViewPr snapToGrid="0">
      <p:cViewPr>
        <p:scale>
          <a:sx n="100" d="100"/>
          <a:sy n="100" d="100"/>
        </p:scale>
        <p:origin x="-416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12"/>
    </p:cViewPr>
  </p:sorterViewPr>
  <p:notesViewPr>
    <p:cSldViewPr snapToGrid="0">
      <p:cViewPr varScale="1">
        <p:scale>
          <a:sx n="82" d="100"/>
          <a:sy n="82" d="100"/>
        </p:scale>
        <p:origin x="-3090" y="-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3" y="0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48D03-80CB-48FF-B3A5-A6DFE6E66F6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vvvvv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3" y="8829675"/>
            <a:ext cx="298274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D025A-2742-4409-9608-60A23AD5B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849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A05E39A6-7D7E-457C-A291-3C96CF6B9EB7}" type="datetimeFigureOut">
              <a:rPr lang="en-US" smtClean="0"/>
              <a:pPr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r>
              <a:rPr lang="en-US"/>
              <a:t>vvvvv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4C70AD82-82A5-40C2-85C5-8B1B67F4AF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561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Project Title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Item xxx – CDP Application Number xxx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xxxCity</a:t>
            </a:r>
            <a:r>
              <a:rPr lang="en-US" dirty="0"/>
              <a:t>/Region</a:t>
            </a:r>
          </a:p>
          <a:p>
            <a:pPr lvl="0"/>
            <a:r>
              <a:rPr lang="en-US" dirty="0"/>
              <a:t> </a:t>
            </a:r>
            <a:r>
              <a:rPr lang="en-US" dirty="0" err="1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Insert Photo of Site</a:t>
            </a:r>
          </a:p>
        </p:txBody>
      </p:sp>
    </p:spTree>
    <p:extLst>
      <p:ext uri="{BB962C8B-B14F-4D97-AF65-F5344CB8AC3E}">
        <p14:creationId xmlns:p14="http://schemas.microsoft.com/office/powerpoint/2010/main" val="147734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orm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23825" y="6486525"/>
            <a:ext cx="25527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i="0" u="none" strike="noStrike" kern="1200" cap="small" baseline="0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February 13, 2020</a:t>
            </a:r>
            <a:endParaRPr lang="en-US" sz="1400" b="1" i="0" u="none" strike="noStrike" kern="1200" cap="small" dirty="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348038" y="6486525"/>
            <a:ext cx="244792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 i="0" u="none" strike="noStrike" cap="small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 algn="ctr"/>
            <a:r>
              <a:rPr lang="en-US" dirty="0"/>
              <a:t>CCC-20-CD-01 &amp; CCC-20-AP-01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505575" y="6486524"/>
            <a:ext cx="257175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 i="0" u="none" strike="noStrike" cap="small">
                <a:solidFill>
                  <a:schemeClr val="lt1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en-US" sz="1400" b="1" i="0" u="none" strike="noStrike" cap="small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Slide </a:t>
            </a:r>
            <a:fld id="{00000000-1234-1234-1234-123412341234}" type="slidenum">
              <a:rPr lang="en-US" sz="1400" b="1" i="0" u="none" strike="noStrike" cap="none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ct val="25000"/>
                <a:buFont typeface="Calibri"/>
                <a:buNone/>
              </a:pPr>
              <a:t>‹#›</a:t>
            </a:fld>
            <a:endParaRPr lang="en-US" sz="1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Project Title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Item xxx – CDP Application Number xxx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xxxCity</a:t>
            </a:r>
            <a:r>
              <a:rPr lang="en-US" dirty="0"/>
              <a:t>/Region</a:t>
            </a:r>
          </a:p>
          <a:p>
            <a:pPr lvl="0"/>
            <a:r>
              <a:rPr lang="en-US" dirty="0"/>
              <a:t> </a:t>
            </a:r>
            <a:r>
              <a:rPr lang="en-US" dirty="0" err="1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Insert Photo of Site</a:t>
            </a:r>
          </a:p>
        </p:txBody>
      </p:sp>
    </p:spTree>
    <p:extLst>
      <p:ext uri="{BB962C8B-B14F-4D97-AF65-F5344CB8AC3E}">
        <p14:creationId xmlns:p14="http://schemas.microsoft.com/office/powerpoint/2010/main" val="228750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3"/>
            <a:ext cx="9163050" cy="464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16545" y="704088"/>
            <a:ext cx="8094056" cy="8961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/>
              <a:t>Slide Title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16545" y="1600200"/>
            <a:ext cx="8094056" cy="44317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lang="en-US" dirty="0"/>
              <a:t>First level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0" eaLnBrk="1" latinLnBrk="0" hangingPunct="1"/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42862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92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dt="0"/>
  <p:txStyles>
    <p:titleStyle>
      <a:lvl1pPr algn="ctr" rtl="0" eaLnBrk="1" latinLnBrk="0" hangingPunct="1">
        <a:spcBef>
          <a:spcPct val="0"/>
        </a:spcBef>
        <a:buNone/>
        <a:defRPr kumimoji="0" sz="5000" b="0" kern="1200" cap="small" baseline="0">
          <a:ln>
            <a:noFill/>
          </a:ln>
          <a:solidFill>
            <a:srgbClr val="002060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rgbClr val="002060"/>
        </a:buClr>
        <a:buSzPct val="95000"/>
        <a:buFont typeface="Wingdings 2"/>
        <a:buChar char=""/>
        <a:defRPr kumimoji="0" sz="26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1pPr>
      <a:lvl2pPr marL="640080" indent="-246888" algn="l" rtl="0" eaLnBrk="1" latinLnBrk="0" hangingPunct="1">
        <a:spcBef>
          <a:spcPts val="450"/>
        </a:spcBef>
        <a:buClr>
          <a:schemeClr val="bg1"/>
        </a:buClr>
        <a:buSzPct val="85000"/>
        <a:buFont typeface="Wingdings 2"/>
        <a:buChar char=""/>
        <a:defRPr kumimoji="0" sz="24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2pPr>
      <a:lvl3pPr marL="914400" indent="-246888" algn="l" rtl="0" eaLnBrk="1" latinLnBrk="0" hangingPunct="1">
        <a:spcBef>
          <a:spcPts val="450"/>
        </a:spcBef>
        <a:buClr>
          <a:schemeClr val="bg1"/>
        </a:buClr>
        <a:buSzPct val="70000"/>
        <a:buFont typeface="Wingdings 2"/>
        <a:buChar char=""/>
        <a:defRPr kumimoji="0" sz="21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3pPr>
      <a:lvl4pPr marL="1188720" indent="-210312" algn="l" rtl="0" eaLnBrk="1" latinLnBrk="0" hangingPunct="1">
        <a:spcBef>
          <a:spcPts val="450"/>
        </a:spcBef>
        <a:buClr>
          <a:schemeClr val="bg1"/>
        </a:buClr>
        <a:buSzPct val="65000"/>
        <a:buFont typeface="Wingdings 2"/>
        <a:buChar char=""/>
        <a:defRPr kumimoji="0" sz="20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4pPr>
      <a:lvl5pPr marL="1463040" indent="-210312" algn="l" rtl="0" eaLnBrk="1" latinLnBrk="0" hangingPunct="1">
        <a:spcBef>
          <a:spcPts val="450"/>
        </a:spcBef>
        <a:buClr>
          <a:srgbClr val="002060"/>
        </a:buClr>
        <a:buSzPct val="65000"/>
        <a:buFont typeface="Wingdings 2"/>
        <a:buChar char=""/>
        <a:defRPr kumimoji="0" sz="20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066800"/>
            <a:ext cx="8361202" cy="1397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Hollister </a:t>
            </a:r>
            <a:r>
              <a:rPr lang="en-US" dirty="0" smtClean="0"/>
              <a:t>ranch – </a:t>
            </a:r>
            <a:br>
              <a:rPr lang="en-US" dirty="0" smtClean="0"/>
            </a:br>
            <a:r>
              <a:rPr lang="en-US" dirty="0" smtClean="0"/>
              <a:t>coastal access program planning update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Slide 1</a:t>
            </a:r>
            <a:endParaRPr lang="en-US" sz="1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6" b="7236"/>
          <a:stretch>
            <a:fillRect/>
          </a:stretch>
        </p:blipFill>
        <p:spPr bwMode="auto">
          <a:xfrm>
            <a:off x="1815529" y="2628900"/>
            <a:ext cx="5534421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360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  Slide </a:t>
            </a:r>
            <a:r>
              <a:rPr lang="en-US" sz="1200" dirty="0"/>
              <a:t>2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2"/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9" t="16841" r="17090" b="4762"/>
          <a:stretch/>
        </p:blipFill>
        <p:spPr bwMode="auto">
          <a:xfrm>
            <a:off x="769619" y="304801"/>
            <a:ext cx="7424251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137150" y="4629150"/>
            <a:ext cx="2654300" cy="1308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Slide 3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1" name="Picture 3"/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9" t="17136" r="17203" b="5399"/>
          <a:stretch/>
        </p:blipFill>
        <p:spPr bwMode="auto">
          <a:xfrm>
            <a:off x="1009650" y="149212"/>
            <a:ext cx="7379049" cy="569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11700" y="4737100"/>
            <a:ext cx="3606800" cy="1041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01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Slide 4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075" name="Picture 3"/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3" t="17350" r="17336" b="4758"/>
          <a:stretch/>
        </p:blipFill>
        <p:spPr bwMode="auto">
          <a:xfrm>
            <a:off x="842151" y="260350"/>
            <a:ext cx="7722036" cy="598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83150" y="5010150"/>
            <a:ext cx="3549650" cy="11557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"/>
            <a:ext cx="7613650" cy="1409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>interactive workshop # 1</a:t>
            </a:r>
            <a:br>
              <a:rPr lang="en-US" sz="4900" dirty="0" smtClean="0"/>
            </a:br>
            <a:r>
              <a:rPr lang="en-US" sz="4900" dirty="0" smtClean="0"/>
              <a:t>Goleta, Ca      </a:t>
            </a:r>
            <a:r>
              <a:rPr lang="en-US" sz="4400" dirty="0" smtClean="0"/>
              <a:t>2.20.20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Slide 5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2" descr="H:\Hollister Ranch 2018\Hollister Ranch Access Planning 2018\KTUA consultant docs 09.19\Workshop 2.20.2020\Workshop # 1 photos\Workshop # 1 crowd.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432" y="1701800"/>
            <a:ext cx="6062135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41300"/>
            <a:ext cx="7880350" cy="1536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interactive workshop # 1</a:t>
            </a:r>
            <a:br>
              <a:rPr lang="en-US" dirty="0" smtClean="0"/>
            </a:br>
            <a:r>
              <a:rPr lang="en-US" dirty="0" smtClean="0"/>
              <a:t>Goleta, Ca   </a:t>
            </a:r>
            <a:r>
              <a:rPr lang="en-US" sz="4400" dirty="0" smtClean="0"/>
              <a:t>2.20.20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 Slide 6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22" name="Picture 2" descr="H:\Hollister Ranch 2018\Hollister Ranch Access Planning 2018\KTUA consultant docs 09.19\Workshop 2.20.2020\Workshop # 1 photos\workshop crowd.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199" y="2043110"/>
            <a:ext cx="5632451" cy="422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62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25450"/>
            <a:ext cx="8064500" cy="15811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interactive workshop # 1</a:t>
            </a:r>
            <a:br>
              <a:rPr lang="en-US" dirty="0" smtClean="0"/>
            </a:br>
            <a:r>
              <a:rPr lang="en-US" dirty="0" smtClean="0"/>
              <a:t>Goleta, Ca   </a:t>
            </a:r>
            <a:r>
              <a:rPr lang="en-US" sz="4400" dirty="0" smtClean="0"/>
              <a:t>2.20.20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Slide 7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146" name="Picture 2" descr="H:\Hollister Ranch 2018\Hollister Ranch Access Planning 2018\KTUA consultant docs 09.19\Workshop 2.20.2020\Workshop # 1 photos\workshop sta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49" y="2195512"/>
            <a:ext cx="5209117" cy="390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1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7823200" cy="15176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interactive workshop # 1</a:t>
            </a:r>
            <a:br>
              <a:rPr lang="en-US" dirty="0" smtClean="0"/>
            </a:br>
            <a:r>
              <a:rPr lang="en-US" dirty="0" smtClean="0"/>
              <a:t>Goleta, Ca   </a:t>
            </a:r>
            <a:r>
              <a:rPr lang="en-US" sz="4400" dirty="0" smtClean="0"/>
              <a:t>2.20.20</a:t>
            </a:r>
            <a:endParaRPr lang="en-US" sz="4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 Slide 8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170" name="Picture 2" descr="H:\Hollister Ranch 2018\Hollister Ranch Access Planning 2018\KTUA consultant docs 09.19\Workshop 2.20.2020\Workshop # 1 photos\Workshop # 1 2.20.20 benefi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2114550"/>
            <a:ext cx="4083049" cy="3062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H:\Hollister Ranch 2018\Hollister Ranch Access Planning 2018\KTUA consultant docs 09.19\Workshop 2.20.2020\Workshop # 1 photos\Workshop # 1 2.2020 constraints.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350" y="2692399"/>
            <a:ext cx="38862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72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52400"/>
            <a:ext cx="8185150" cy="7048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planning timeline  2020- 2021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 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Slide 9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194" name="Picture 2"/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7" t="17153" r="18120" b="4988"/>
          <a:stretch/>
        </p:blipFill>
        <p:spPr bwMode="auto">
          <a:xfrm>
            <a:off x="1225550" y="793936"/>
            <a:ext cx="6864050" cy="538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6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9800" y="-44450"/>
            <a:ext cx="7080250" cy="14414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CCC website: 	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54050" y="6235700"/>
            <a:ext cx="8255000" cy="515937"/>
          </a:xfrm>
        </p:spPr>
        <p:txBody>
          <a:bodyPr/>
          <a:lstStyle/>
          <a:p>
            <a:pPr algn="l"/>
            <a:r>
              <a:rPr lang="en-US" sz="1200" dirty="0" smtClean="0"/>
              <a:t>CALIFORNIA COASTAL COMMISSION</a:t>
            </a:r>
          </a:p>
          <a:p>
            <a:pPr algn="l"/>
            <a:r>
              <a:rPr lang="en-US" sz="1200" dirty="0" smtClean="0"/>
              <a:t>STATEWIDE </a:t>
            </a:r>
            <a:r>
              <a:rPr lang="en-US" sz="1200" dirty="0"/>
              <a:t>COASTAL ACCESS </a:t>
            </a:r>
            <a:r>
              <a:rPr lang="en-US" sz="1200" dirty="0" smtClean="0"/>
              <a:t>PROGRAM			Item W7e  3.11.20                                                  Slide 10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3" y="6340475"/>
            <a:ext cx="411162" cy="4111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/>
          <p:cNvSpPr/>
          <p:nvPr/>
        </p:nvSpPr>
        <p:spPr>
          <a:xfrm>
            <a:off x="800100" y="266700"/>
            <a:ext cx="72517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000" dirty="0" smtClean="0">
              <a:solidFill>
                <a:schemeClr val="bg1"/>
              </a:solidFill>
            </a:endParaRP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chemeClr val="bg1"/>
                </a:solidFill>
              </a:rPr>
              <a:t>https</a:t>
            </a:r>
            <a:r>
              <a:rPr lang="en-US" sz="4000" dirty="0">
                <a:solidFill>
                  <a:schemeClr val="bg1"/>
                </a:solidFill>
              </a:rPr>
              <a:t>://www.surveymonkey.com/r/HRCAPInformation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5" t="24953" r="37797" b="29523"/>
          <a:stretch/>
        </p:blipFill>
        <p:spPr bwMode="auto">
          <a:xfrm>
            <a:off x="3131486" y="3299453"/>
            <a:ext cx="2353791" cy="264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30250" y="647700"/>
            <a:ext cx="7092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https</a:t>
            </a:r>
            <a:r>
              <a:rPr lang="en-US" sz="4000" dirty="0">
                <a:solidFill>
                  <a:schemeClr val="bg1"/>
                </a:solidFill>
              </a:rPr>
              <a:t>://www.coastal.ca.gov/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0250" y="1543972"/>
            <a:ext cx="7632700" cy="12309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0250" y="749300"/>
            <a:ext cx="6838950" cy="68580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9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HearingPresentationTemplate">
  <a:themeElements>
    <a:clrScheme name="Custom 4">
      <a:dk1>
        <a:srgbClr val="002060"/>
      </a:dk1>
      <a:lt1>
        <a:sysClr val="window" lastClr="FFFFFF"/>
      </a:lt1>
      <a:dk2>
        <a:srgbClr val="FFFFFF"/>
      </a:dk2>
      <a:lt2>
        <a:srgbClr val="FFFFFF"/>
      </a:lt2>
      <a:accent1>
        <a:srgbClr val="2F75FF"/>
      </a:accent1>
      <a:accent2>
        <a:srgbClr val="D5E3FF"/>
      </a:accent2>
      <a:accent3>
        <a:srgbClr val="002060"/>
      </a:accent3>
      <a:accent4>
        <a:srgbClr val="B2E9F2"/>
      </a:accent4>
      <a:accent5>
        <a:srgbClr val="FFFFFF"/>
      </a:accent5>
      <a:accent6>
        <a:srgbClr val="97BAFF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95831C67C1F49A63830D46CEEFC47" ma:contentTypeVersion="15" ma:contentTypeDescription="Create a new document." ma:contentTypeScope="" ma:versionID="bbf78082f8ba35670df07a419125eff7">
  <xsd:schema xmlns:xsd="http://www.w3.org/2001/XMLSchema" xmlns:xs="http://www.w3.org/2001/XMLSchema" xmlns:p="http://schemas.microsoft.com/office/2006/metadata/properties" xmlns:ns2="780dd740-2a82-49f2-b34e-0f0b8ef41c97" xmlns:ns3="ecafb041-7b9d-439a-8cdd-f9a452ab7edc" targetNamespace="http://schemas.microsoft.com/office/2006/metadata/properties" ma:root="true" ma:fieldsID="d220087f95590e6d2bc7d603ae3257bc" ns2:_="" ns3:_="">
    <xsd:import namespace="780dd740-2a82-49f2-b34e-0f0b8ef41c97"/>
    <xsd:import namespace="ecafb041-7b9d-439a-8cdd-f9a452ab7e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dd740-2a82-49f2-b34e-0f0b8ef41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06a2288-f1f4-4ccb-ab8f-9cece6de28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fb041-7b9d-439a-8cdd-f9a452ab7e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119fa1-f1ca-493b-a560-8b92f64b20a9}" ma:internalName="TaxCatchAll" ma:showField="CatchAllData" ma:web="ecafb041-7b9d-439a-8cdd-f9a452ab7e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afb041-7b9d-439a-8cdd-f9a452ab7edc" xsi:nil="true"/>
    <lcf76f155ced4ddcb4097134ff3c332f xmlns="780dd740-2a82-49f2-b34e-0f0b8ef41c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2C4CD30-9736-4120-A20E-93920B6338BE}"/>
</file>

<file path=customXml/itemProps2.xml><?xml version="1.0" encoding="utf-8"?>
<ds:datastoreItem xmlns:ds="http://schemas.openxmlformats.org/officeDocument/2006/customXml" ds:itemID="{BBF49A64-A764-4D10-A007-FA5C5ABF6D94}"/>
</file>

<file path=customXml/itemProps3.xml><?xml version="1.0" encoding="utf-8"?>
<ds:datastoreItem xmlns:ds="http://schemas.openxmlformats.org/officeDocument/2006/customXml" ds:itemID="{4CAE37ED-1656-438D-B866-BDCD11E6F3B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38347</TotalTime>
  <Words>77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1_HearingPresentationTemplate</vt:lpstr>
      <vt:lpstr>Office Theme</vt:lpstr>
      <vt:lpstr> Hollister ranch –  coastal access program planning update</vt:lpstr>
      <vt:lpstr>PowerPoint Presentation</vt:lpstr>
      <vt:lpstr>PowerPoint Presentation</vt:lpstr>
      <vt:lpstr>PowerPoint Presentation</vt:lpstr>
      <vt:lpstr>  interactive workshop # 1 Goleta, Ca      2.20.20</vt:lpstr>
      <vt:lpstr>  interactive workshop # 1 Goleta, Ca   2.20.20</vt:lpstr>
      <vt:lpstr> interactive workshop # 1 Goleta, Ca   2.20.20</vt:lpstr>
      <vt:lpstr> interactive workshop # 1 Goleta, Ca   2.20.20</vt:lpstr>
      <vt:lpstr>  planning timeline  2020- 2021</vt:lpstr>
      <vt:lpstr> CCC website: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 Arroz, John@Coastal</dc:creator>
  <cp:lastModifiedBy>Coastal IT Testuser</cp:lastModifiedBy>
  <cp:revision>969</cp:revision>
  <cp:lastPrinted>2020-03-10T18:51:11Z</cp:lastPrinted>
  <dcterms:created xsi:type="dcterms:W3CDTF">2006-08-16T00:00:00Z</dcterms:created>
  <dcterms:modified xsi:type="dcterms:W3CDTF">2020-03-10T18:55:25Z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0x01010058A95831C67C1F49A63830D46CEEFC47</vt:lpwstr>
  </property>
</Properties>
</file>